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62" r:id="rId4"/>
    <p:sldId id="263" r:id="rId5"/>
    <p:sldId id="258" r:id="rId6"/>
    <p:sldId id="264" r:id="rId7"/>
    <p:sldId id="265" r:id="rId8"/>
  </p:sldIdLst>
  <p:sldSz cx="9144000" cy="5143500" type="screen16x9"/>
  <p:notesSz cx="6858000" cy="9144000"/>
  <p:embeddedFontLst>
    <p:embeddedFont>
      <p:font typeface="Raleway" panose="020B0503030101060003" pitchFamily="34" charset="77"/>
      <p:regular r:id="rId10"/>
      <p:bold r:id="rId11"/>
      <p:italic r:id="rId12"/>
      <p:boldItalic r:id="rId13"/>
    </p:embeddedFont>
    <p:embeddedFont>
      <p:font typeface="Source Sans Pro" panose="020B050303040302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49"/>
    <p:restoredTop sz="94689"/>
  </p:normalViewPr>
  <p:slideViewPr>
    <p:cSldViewPr snapToGrid="0">
      <p:cViewPr>
        <p:scale>
          <a:sx n="180" d="100"/>
          <a:sy n="180" d="100"/>
        </p:scale>
        <p:origin x="272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tiff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802ecde3b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802ecde3b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802ecde3b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802ecde3b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DISTRIBUTED MARKETPLACE WITH ESCROW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1900"/>
              <a:t>BERKE ATAC</a:t>
            </a:r>
            <a:endParaRPr lang="en-TR" sz="1900"/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1900"/>
              <a:t>OGUZ OZSAYGIN</a:t>
            </a:r>
            <a:endParaRPr lang="en-TR"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dirty="0"/>
              <a:t>A marketplace is a platform where parties can sell and buy their products with respect to their interests. </a:t>
            </a:r>
            <a:endParaRPr dirty="0"/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r>
              <a:rPr lang="en" dirty="0"/>
              <a:t>Three main roles exists in marketplace trade transactions which are seller, buyer and shipping party.</a:t>
            </a: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7000" y="943527"/>
            <a:ext cx="3541900" cy="36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A9C7E-AD9C-3E41-8454-18EA8AB0E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15DE987-F859-F144-8700-9717D36FDF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seller post an item in the listing and any buyer can purchase it. </a:t>
            </a:r>
          </a:p>
          <a:p>
            <a:r>
              <a:rPr lang="en-US" dirty="0"/>
              <a:t>Once buyer purchase the item money is sent from its account to the system and locked in it.</a:t>
            </a:r>
          </a:p>
          <a:p>
            <a:r>
              <a:rPr lang="en-US" dirty="0"/>
              <a:t>A shipping company (a courier) may offer delivery services to ship the item to buyer in return of some fee (in percentage).</a:t>
            </a:r>
          </a:p>
          <a:p>
            <a:r>
              <a:rPr lang="en-US" dirty="0"/>
              <a:t>If buyer gets the product, it verifies the transaction and money unlocked is sent to seller and shipping company. </a:t>
            </a:r>
          </a:p>
          <a:p>
            <a:r>
              <a:rPr lang="en-US" dirty="0"/>
              <a:t>Moreover, shipping company increase their reputation for each successful delivery. </a:t>
            </a:r>
          </a:p>
          <a:p>
            <a:r>
              <a:rPr lang="en-US" dirty="0"/>
              <a:t>Otherwise, buyers cancel the transaction and money unlocked returns to buyer again.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87C9673-9D36-9545-A743-298FFC5ACF8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770886-1EA9-F644-BAC4-DC243849B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0643" y="875775"/>
            <a:ext cx="3571657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728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AA336-96AA-DF4D-91FD-45609582A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MOTIVATION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B96B2E-12AD-604D-B4BE-51C2443F57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money is held on the website's bank account. This causes a security flow in operations because all money transfer operations may fail with a single point failure. </a:t>
            </a:r>
          </a:p>
          <a:p>
            <a:r>
              <a:rPr lang="en-US" dirty="0"/>
              <a:t>The owner of the website may deceive parties and go missing with the money on the hold.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4F215-C457-4040-AF0E-E99F3FE5F7B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Google Shape;73;p15">
            <a:extLst>
              <a:ext uri="{FF2B5EF4-FFF2-40B4-BE49-F238E27FC236}">
                <a16:creationId xmlns:a16="http://schemas.microsoft.com/office/drawing/2014/main" id="{F02FE147-F516-8144-AED5-3766035D4C7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30867" y="1161748"/>
            <a:ext cx="3445565" cy="34071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0386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</a:t>
            </a:r>
            <a:endParaRPr dirty="0"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dirty="0"/>
              <a:t>Parties taking place in trades do not trust each other and need a trusted third party to securely perform the money transfer operation. 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Websites get overcharged commissions in each purchase operation.  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/>
              <a:t>We believe that the cost of money storing operations can be more much less than current commission rates offered by e-commerce companies.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CDBE3D-E78A-C24E-9604-F495E16D8BA4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Google Shape;80;p16">
            <a:extLst>
              <a:ext uri="{FF2B5EF4-FFF2-40B4-BE49-F238E27FC236}">
                <a16:creationId xmlns:a16="http://schemas.microsoft.com/office/drawing/2014/main" id="{55463E92-23EA-0044-A259-B867A1E04D2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7304" y="1094328"/>
            <a:ext cx="3430092" cy="365634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7FB74B-7A77-7D43-9885-56E54CE8BAA2}"/>
              </a:ext>
            </a:extLst>
          </p:cNvPr>
          <p:cNvSpPr txBox="1"/>
          <p:nvPr/>
        </p:nvSpPr>
        <p:spPr>
          <a:xfrm>
            <a:off x="3295787" y="155908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30632-290E-2744-978A-1BD1E2D7B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</p:spPr>
        <p:txBody>
          <a:bodyPr wrap="square" anchor="b">
            <a:normAutofit/>
          </a:bodyPr>
          <a:lstStyle/>
          <a:p>
            <a:r>
              <a:rPr lang="en-US" sz="3200" dirty="0"/>
              <a:t>IMPLEMENTATION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7977A22-6002-4CCB-950B-F357B9DBA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746379-2D43-304E-AF2D-A035E148DD03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</p:spPr>
        <p:txBody>
          <a:bodyPr wrap="square" anchor="ctr"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dirty="0"/>
              <a:t>Build with Web3JS, </a:t>
            </a:r>
            <a:r>
              <a:rPr lang="en-US" dirty="0" err="1"/>
              <a:t>TruffleJS</a:t>
            </a:r>
            <a:r>
              <a:rPr lang="en-US" dirty="0"/>
              <a:t>, ReactJS</a:t>
            </a:r>
          </a:p>
          <a:p>
            <a:pPr>
              <a:spcAft>
                <a:spcPts val="600"/>
              </a:spcAft>
            </a:pPr>
            <a:r>
              <a:rPr lang="en-US" dirty="0"/>
              <a:t>Items are stored in blockchain for immutability of data.</a:t>
            </a:r>
          </a:p>
          <a:p>
            <a:pPr>
              <a:spcAft>
                <a:spcPts val="600"/>
              </a:spcAft>
            </a:pPr>
            <a:r>
              <a:rPr lang="en-US" dirty="0"/>
              <a:t>No extra database used</a:t>
            </a:r>
          </a:p>
          <a:p>
            <a:pPr>
              <a:spcAft>
                <a:spcPts val="600"/>
              </a:spcAft>
            </a:pPr>
            <a:r>
              <a:rPr lang="en-US" dirty="0"/>
              <a:t>Smart contract provides an API for marketplace functionality (create, purchase, verify methods)</a:t>
            </a:r>
          </a:p>
          <a:p>
            <a:pPr>
              <a:spcAft>
                <a:spcPts val="600"/>
              </a:spcAft>
            </a:pPr>
            <a:r>
              <a:rPr lang="en-US" dirty="0"/>
              <a:t>Tested in </a:t>
            </a:r>
            <a:r>
              <a:rPr lang="en-US" dirty="0" err="1"/>
              <a:t>Ropsten</a:t>
            </a:r>
            <a:r>
              <a:rPr lang="en-US" dirty="0"/>
              <a:t> </a:t>
            </a:r>
            <a:r>
              <a:rPr lang="en-US" dirty="0" err="1"/>
              <a:t>testnet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753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EEF3D66-7A90-644D-A0DA-6787D2923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SECURITY ANALYSIS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A85AD5-FD08-8C46-8C0E-D7A4E2F0D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1068425"/>
            <a:ext cx="6680718" cy="369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58538"/>
      </p:ext>
    </p:extLst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304</Words>
  <Application>Microsoft Macintosh PowerPoint</Application>
  <PresentationFormat>On-screen Show (16:9)</PresentationFormat>
  <Paragraphs>27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Raleway</vt:lpstr>
      <vt:lpstr>Source Sans Pro</vt:lpstr>
      <vt:lpstr>Arial</vt:lpstr>
      <vt:lpstr>Plum</vt:lpstr>
      <vt:lpstr>DISTRIBUTED MARKETPLACE WITH ESCROW</vt:lpstr>
      <vt:lpstr>INTRODUCTION</vt:lpstr>
      <vt:lpstr>INTRODUCTION</vt:lpstr>
      <vt:lpstr>MOTIVATION</vt:lpstr>
      <vt:lpstr>MOTIVATION</vt:lpstr>
      <vt:lpstr>IMPLEMENTATION</vt:lpstr>
      <vt:lpstr>FORMAL SECURITY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MARKETPLACE WITH ESCROW</dc:title>
  <dc:creator>Oguz Ozsaygin</dc:creator>
  <cp:lastModifiedBy>Oguz Ozsaygin</cp:lastModifiedBy>
  <cp:revision>8</cp:revision>
  <dcterms:created xsi:type="dcterms:W3CDTF">2020-05-15T04:23:38Z</dcterms:created>
  <dcterms:modified xsi:type="dcterms:W3CDTF">2020-05-15T13:40:25Z</dcterms:modified>
</cp:coreProperties>
</file>